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29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63287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2529592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629589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6384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229102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3159273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80252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226296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121643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322125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dirty="0"/>
              <a:t>Click icon to add picture</a:t>
            </a:r>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773B52B-CF8C-419C-8FB8-2E465A965D86}"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FFB194-BDEE-49B2-B05C-B5E95960214C}" type="slidenum">
              <a:rPr lang="en-US" smtClean="0"/>
              <a:t>‹#›</a:t>
            </a:fld>
            <a:endParaRPr lang="en-US" dirty="0"/>
          </a:p>
        </p:txBody>
      </p:sp>
    </p:spTree>
    <p:extLst>
      <p:ext uri="{BB962C8B-B14F-4D97-AF65-F5344CB8AC3E}">
        <p14:creationId xmlns:p14="http://schemas.microsoft.com/office/powerpoint/2010/main" val="1756116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773B52B-CF8C-419C-8FB8-2E465A965D86}" type="datetimeFigureOut">
              <a:rPr lang="en-US" smtClean="0"/>
              <a:t>3/17/2022</a:t>
            </a:fld>
            <a:endParaRPr lang="en-US" dirty="0"/>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8BFFB194-BDEE-49B2-B05C-B5E95960214C}" type="slidenum">
              <a:rPr lang="en-US" smtClean="0"/>
              <a:t>‹#›</a:t>
            </a:fld>
            <a:endParaRPr lang="en-US" dirty="0"/>
          </a:p>
        </p:txBody>
      </p:sp>
    </p:spTree>
    <p:extLst>
      <p:ext uri="{BB962C8B-B14F-4D97-AF65-F5344CB8AC3E}">
        <p14:creationId xmlns:p14="http://schemas.microsoft.com/office/powerpoint/2010/main" val="128221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gif"/><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65317FDA-36D1-4D0D-A07A-23C7704EDF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3" b="74581"/>
          <a:stretch/>
        </p:blipFill>
        <p:spPr bwMode="auto">
          <a:xfrm>
            <a:off x="-5054599" y="377273"/>
            <a:ext cx="17883664" cy="32575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612668-9F7D-4577-A8F4-11DD8C148316}"/>
              </a:ext>
            </a:extLst>
          </p:cNvPr>
          <p:cNvSpPr txBox="1"/>
          <p:nvPr/>
        </p:nvSpPr>
        <p:spPr>
          <a:xfrm>
            <a:off x="-4932775" y="643413"/>
            <a:ext cx="4341253" cy="3478003"/>
          </a:xfrm>
          <a:prstGeom prst="rect">
            <a:avLst/>
          </a:prstGeom>
          <a:noFill/>
        </p:spPr>
        <p:txBody>
          <a:bodyPr wrap="none" rtlCol="0">
            <a:spAutoFit/>
          </a:bodyPr>
          <a:lstStyle/>
          <a:p>
            <a:r>
              <a:rPr lang="en-US" sz="22001" dirty="0">
                <a:solidFill>
                  <a:srgbClr val="FFFFFF"/>
                </a:solidFill>
                <a:latin typeface="Heroes Assemble Condensed" pitchFamily="50" charset="0"/>
              </a:rPr>
              <a:t>Super</a:t>
            </a:r>
          </a:p>
        </p:txBody>
      </p:sp>
      <p:sp>
        <p:nvSpPr>
          <p:cNvPr id="10" name="TextBox 9">
            <a:extLst>
              <a:ext uri="{FF2B5EF4-FFF2-40B4-BE49-F238E27FC236}">
                <a16:creationId xmlns:a16="http://schemas.microsoft.com/office/drawing/2014/main" id="{33BDB1D3-8297-49FF-A626-4F9B05FDD029}"/>
              </a:ext>
            </a:extLst>
          </p:cNvPr>
          <p:cNvSpPr txBox="1"/>
          <p:nvPr/>
        </p:nvSpPr>
        <p:spPr>
          <a:xfrm>
            <a:off x="-907247" y="643413"/>
            <a:ext cx="3470822" cy="3478003"/>
          </a:xfrm>
          <a:prstGeom prst="rect">
            <a:avLst/>
          </a:prstGeom>
          <a:noFill/>
        </p:spPr>
        <p:txBody>
          <a:bodyPr wrap="none" rtlCol="0">
            <a:spAutoFit/>
          </a:bodyPr>
          <a:lstStyle/>
          <a:p>
            <a:r>
              <a:rPr lang="en-US" sz="22001" dirty="0">
                <a:ln w="38100">
                  <a:solidFill>
                    <a:schemeClr val="bg1"/>
                  </a:solidFill>
                </a:ln>
                <a:noFill/>
                <a:latin typeface="Heroes Assemble Condensed" pitchFamily="50" charset="0"/>
              </a:rPr>
              <a:t>Wiki</a:t>
            </a:r>
          </a:p>
        </p:txBody>
      </p:sp>
      <p:pic>
        <p:nvPicPr>
          <p:cNvPr id="11" name="Picture 10" descr="Text&#10;&#10;Description automatically generated">
            <a:extLst>
              <a:ext uri="{FF2B5EF4-FFF2-40B4-BE49-F238E27FC236}">
                <a16:creationId xmlns:a16="http://schemas.microsoft.com/office/drawing/2014/main" id="{5DFE2AA6-CC36-4FD3-A290-C2EC05E2F82E}"/>
              </a:ext>
            </a:extLst>
          </p:cNvPr>
          <p:cNvPicPr>
            <a:picLocks noChangeAspect="1"/>
          </p:cNvPicPr>
          <p:nvPr/>
        </p:nvPicPr>
        <p:blipFill rotWithShape="1">
          <a:blip r:embed="rId3">
            <a:extLst>
              <a:ext uri="{28A0092B-C50C-407E-A947-70E740481C1C}">
                <a14:useLocalDpi xmlns:a14="http://schemas.microsoft.com/office/drawing/2010/main" val="0"/>
              </a:ext>
            </a:extLst>
          </a:blip>
          <a:srcRect l="7396" t="9244" b="36985"/>
          <a:stretch/>
        </p:blipFill>
        <p:spPr>
          <a:xfrm>
            <a:off x="-5054600" y="4731173"/>
            <a:ext cx="17881600" cy="3157943"/>
          </a:xfrm>
          <a:prstGeom prst="rect">
            <a:avLst/>
          </a:prstGeom>
        </p:spPr>
      </p:pic>
    </p:spTree>
    <p:extLst>
      <p:ext uri="{BB962C8B-B14F-4D97-AF65-F5344CB8AC3E}">
        <p14:creationId xmlns:p14="http://schemas.microsoft.com/office/powerpoint/2010/main" val="117292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A1BD669-2D4D-4A93-9E24-03C2F64C91D6}"/>
              </a:ext>
            </a:extLst>
          </p:cNvPr>
          <p:cNvSpPr/>
          <p:nvPr/>
        </p:nvSpPr>
        <p:spPr>
          <a:xfrm>
            <a:off x="-1295400" y="-139700"/>
            <a:ext cx="11023600" cy="854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E77B2BBD-5C31-4615-8D40-945467F8BD92}"/>
              </a:ext>
            </a:extLst>
          </p:cNvPr>
          <p:cNvPicPr>
            <a:picLocks noChangeAspect="1"/>
          </p:cNvPicPr>
          <p:nvPr/>
        </p:nvPicPr>
        <p:blipFill rotWithShape="1">
          <a:blip r:embed="rId2">
            <a:extLst>
              <a:ext uri="{28A0092B-C50C-407E-A947-70E740481C1C}">
                <a14:useLocalDpi xmlns:a14="http://schemas.microsoft.com/office/drawing/2010/main" val="0"/>
              </a:ext>
            </a:extLst>
          </a:blip>
          <a:srcRect l="7396" t="9244" b="36985"/>
          <a:stretch/>
        </p:blipFill>
        <p:spPr>
          <a:xfrm>
            <a:off x="0" y="0"/>
            <a:ext cx="7772400" cy="1372629"/>
          </a:xfrm>
          <a:prstGeom prst="rect">
            <a:avLst/>
          </a:prstGeom>
        </p:spPr>
      </p:pic>
      <p:sp>
        <p:nvSpPr>
          <p:cNvPr id="5" name="TextBox 4">
            <a:extLst>
              <a:ext uri="{FF2B5EF4-FFF2-40B4-BE49-F238E27FC236}">
                <a16:creationId xmlns:a16="http://schemas.microsoft.com/office/drawing/2014/main" id="{F639B910-944F-468F-9E3F-30BA18189908}"/>
              </a:ext>
            </a:extLst>
          </p:cNvPr>
          <p:cNvSpPr txBox="1"/>
          <p:nvPr/>
        </p:nvSpPr>
        <p:spPr>
          <a:xfrm>
            <a:off x="4103810" y="674643"/>
            <a:ext cx="3592650" cy="707886"/>
          </a:xfrm>
          <a:prstGeom prst="rect">
            <a:avLst/>
          </a:prstGeom>
          <a:noFill/>
        </p:spPr>
        <p:txBody>
          <a:bodyPr wrap="none" rtlCol="0">
            <a:spAutoFit/>
          </a:bodyPr>
          <a:lstStyle/>
          <a:p>
            <a:r>
              <a:rPr lang="en-US" sz="4000" i="1" dirty="0">
                <a:ln w="12700">
                  <a:noFill/>
                </a:ln>
                <a:solidFill>
                  <a:schemeClr val="bg1"/>
                </a:solidFill>
                <a:latin typeface="Heroes Assemble Condensed" pitchFamily="50" charset="0"/>
              </a:rPr>
              <a:t>Where Heroes Assemble</a:t>
            </a:r>
          </a:p>
        </p:txBody>
      </p:sp>
      <p:sp>
        <p:nvSpPr>
          <p:cNvPr id="6" name="Rectangle 5">
            <a:extLst>
              <a:ext uri="{FF2B5EF4-FFF2-40B4-BE49-F238E27FC236}">
                <a16:creationId xmlns:a16="http://schemas.microsoft.com/office/drawing/2014/main" id="{658A0A88-15D4-4A1F-B71B-510F42CBF829}"/>
              </a:ext>
            </a:extLst>
          </p:cNvPr>
          <p:cNvSpPr/>
          <p:nvPr/>
        </p:nvSpPr>
        <p:spPr>
          <a:xfrm>
            <a:off x="88900" y="1485900"/>
            <a:ext cx="1422400" cy="45529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BF5C21-7CA3-4AA8-9DB6-03BE586036F5}"/>
              </a:ext>
            </a:extLst>
          </p:cNvPr>
          <p:cNvSpPr/>
          <p:nvPr/>
        </p:nvSpPr>
        <p:spPr>
          <a:xfrm>
            <a:off x="4495800" y="1955800"/>
            <a:ext cx="3105150" cy="225425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E2C2896B-AD4E-4B38-82DD-243AD3786733}"/>
              </a:ext>
            </a:extLst>
          </p:cNvPr>
          <p:cNvSpPr/>
          <p:nvPr/>
        </p:nvSpPr>
        <p:spPr>
          <a:xfrm>
            <a:off x="1625600" y="1532004"/>
            <a:ext cx="4912360" cy="274320"/>
          </a:xfrm>
          <a:prstGeom prst="roundRect">
            <a:avLst/>
          </a:prstGeom>
          <a:solidFill>
            <a:schemeClr val="bg1">
              <a:lumMod val="95000"/>
            </a:schemeClr>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50000"/>
                  </a:schemeClr>
                </a:solidFill>
                <a:latin typeface="Komika Title" panose="02000506000000020004" pitchFamily="2" charset="0"/>
              </a:rPr>
              <a:t>FIND A HERO AND VILLAIN</a:t>
            </a:r>
          </a:p>
        </p:txBody>
      </p:sp>
      <p:sp>
        <p:nvSpPr>
          <p:cNvPr id="11" name="Rectangle: Rounded Corners 10">
            <a:extLst>
              <a:ext uri="{FF2B5EF4-FFF2-40B4-BE49-F238E27FC236}">
                <a16:creationId xmlns:a16="http://schemas.microsoft.com/office/drawing/2014/main" id="{20EFB06F-5D79-45F5-AAE4-344CBFE40C66}"/>
              </a:ext>
            </a:extLst>
          </p:cNvPr>
          <p:cNvSpPr/>
          <p:nvPr/>
        </p:nvSpPr>
        <p:spPr>
          <a:xfrm>
            <a:off x="6652260" y="1532004"/>
            <a:ext cx="948690" cy="2743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solidFill>
                  <a:schemeClr val="tx1"/>
                </a:solidFill>
                <a:latin typeface="Komika Title" panose="02000506000000020004" pitchFamily="2" charset="0"/>
              </a:rPr>
              <a:t>SEARCH</a:t>
            </a:r>
          </a:p>
        </p:txBody>
      </p:sp>
      <p:sp>
        <p:nvSpPr>
          <p:cNvPr id="12" name="Rectangle 11">
            <a:extLst>
              <a:ext uri="{FF2B5EF4-FFF2-40B4-BE49-F238E27FC236}">
                <a16:creationId xmlns:a16="http://schemas.microsoft.com/office/drawing/2014/main" id="{F1A6F43B-3717-4917-8630-72B49E3E3300}"/>
              </a:ext>
            </a:extLst>
          </p:cNvPr>
          <p:cNvSpPr/>
          <p:nvPr/>
        </p:nvSpPr>
        <p:spPr>
          <a:xfrm>
            <a:off x="1625600" y="4335780"/>
            <a:ext cx="5975350" cy="170307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A93A852-581E-4DCA-9B43-5833B298EA3C}"/>
              </a:ext>
            </a:extLst>
          </p:cNvPr>
          <p:cNvPicPr>
            <a:picLocks noChangeAspect="1"/>
          </p:cNvPicPr>
          <p:nvPr/>
        </p:nvPicPr>
        <p:blipFill rotWithShape="1">
          <a:blip r:embed="rId6">
            <a:extLst>
              <a:ext uri="{28A0092B-C50C-407E-A947-70E740481C1C}">
                <a14:useLocalDpi xmlns:a14="http://schemas.microsoft.com/office/drawing/2010/main" val="0"/>
              </a:ext>
            </a:extLst>
          </a:blip>
          <a:srcRect t="43559" b="27137"/>
          <a:stretch/>
        </p:blipFill>
        <p:spPr>
          <a:xfrm>
            <a:off x="88900" y="6152121"/>
            <a:ext cx="7512050" cy="1281157"/>
          </a:xfrm>
          <a:prstGeom prst="rect">
            <a:avLst/>
          </a:prstGeom>
        </p:spPr>
      </p:pic>
      <p:sp>
        <p:nvSpPr>
          <p:cNvPr id="15" name="TextBox 14">
            <a:extLst>
              <a:ext uri="{FF2B5EF4-FFF2-40B4-BE49-F238E27FC236}">
                <a16:creationId xmlns:a16="http://schemas.microsoft.com/office/drawing/2014/main" id="{7955BABD-DAB4-4685-B93B-29929E3BEA82}"/>
              </a:ext>
            </a:extLst>
          </p:cNvPr>
          <p:cNvSpPr txBox="1"/>
          <p:nvPr/>
        </p:nvSpPr>
        <p:spPr>
          <a:xfrm>
            <a:off x="441960" y="6608033"/>
            <a:ext cx="3042821" cy="646331"/>
          </a:xfrm>
          <a:prstGeom prst="rect">
            <a:avLst/>
          </a:prstGeom>
          <a:noFill/>
        </p:spPr>
        <p:txBody>
          <a:bodyPr wrap="none" rtlCol="0">
            <a:spAutoFit/>
          </a:bodyPr>
          <a:lstStyle/>
          <a:p>
            <a:pPr algn="ctr"/>
            <a:r>
              <a:rPr lang="en-US" dirty="0">
                <a:solidFill>
                  <a:schemeClr val="bg1"/>
                </a:solidFill>
                <a:latin typeface="Komika Title" panose="02000506000000020004" pitchFamily="2" charset="0"/>
              </a:rPr>
              <a:t>CLICK HERE TO</a:t>
            </a:r>
          </a:p>
          <a:p>
            <a:r>
              <a:rPr lang="en-US" dirty="0">
                <a:solidFill>
                  <a:schemeClr val="bg1"/>
                </a:solidFill>
                <a:latin typeface="Komika Title" panose="02000506000000020004" pitchFamily="2" charset="0"/>
              </a:rPr>
              <a:t>VISIT THE DC HOMEPAGE FOR MORE!</a:t>
            </a:r>
          </a:p>
        </p:txBody>
      </p:sp>
      <p:sp>
        <p:nvSpPr>
          <p:cNvPr id="16" name="Rectangle 15">
            <a:extLst>
              <a:ext uri="{FF2B5EF4-FFF2-40B4-BE49-F238E27FC236}">
                <a16:creationId xmlns:a16="http://schemas.microsoft.com/office/drawing/2014/main" id="{0B2A6378-40C2-4062-908A-FABF8A0CC604}"/>
              </a:ext>
            </a:extLst>
          </p:cNvPr>
          <p:cNvSpPr/>
          <p:nvPr/>
        </p:nvSpPr>
        <p:spPr>
          <a:xfrm>
            <a:off x="1625600" y="1955799"/>
            <a:ext cx="2740660" cy="225425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omika Title" panose="02000506000000020004" pitchFamily="2" charset="0"/>
              </a:rPr>
              <a:t>IMAGE</a:t>
            </a:r>
          </a:p>
          <a:p>
            <a:pPr algn="ctr"/>
            <a:r>
              <a:rPr lang="en-US" dirty="0">
                <a:solidFill>
                  <a:schemeClr val="tx1"/>
                </a:solidFill>
                <a:latin typeface="Komika Title" panose="02000506000000020004" pitchFamily="2" charset="0"/>
              </a:rPr>
              <a:t>OF</a:t>
            </a:r>
          </a:p>
          <a:p>
            <a:pPr algn="ctr"/>
            <a:r>
              <a:rPr lang="en-US" dirty="0">
                <a:solidFill>
                  <a:schemeClr val="tx1"/>
                </a:solidFill>
                <a:latin typeface="Komika Title" panose="02000506000000020004" pitchFamily="2" charset="0"/>
              </a:rPr>
              <a:t>HERO</a:t>
            </a:r>
          </a:p>
        </p:txBody>
      </p:sp>
      <p:sp>
        <p:nvSpPr>
          <p:cNvPr id="17" name="TextBox 16">
            <a:extLst>
              <a:ext uri="{FF2B5EF4-FFF2-40B4-BE49-F238E27FC236}">
                <a16:creationId xmlns:a16="http://schemas.microsoft.com/office/drawing/2014/main" id="{C876B421-7C4B-42DF-9BD1-BDA15B3C69E0}"/>
              </a:ext>
            </a:extLst>
          </p:cNvPr>
          <p:cNvSpPr txBox="1"/>
          <p:nvPr/>
        </p:nvSpPr>
        <p:spPr>
          <a:xfrm>
            <a:off x="4523740" y="2012709"/>
            <a:ext cx="3077210" cy="2246769"/>
          </a:xfrm>
          <a:prstGeom prst="rect">
            <a:avLst/>
          </a:prstGeom>
          <a:noFill/>
        </p:spPr>
        <p:txBody>
          <a:bodyPr wrap="square" rtlCol="0">
            <a:spAutoFit/>
          </a:bodyPr>
          <a:lstStyle/>
          <a:p>
            <a:pPr algn="ctr"/>
            <a:r>
              <a:rPr lang="en-US" b="1" i="0" dirty="0">
                <a:solidFill>
                  <a:schemeClr val="bg1"/>
                </a:solidFill>
                <a:effectLst/>
                <a:latin typeface="Komika Title" panose="02000506000000020004" pitchFamily="2" charset="0"/>
              </a:rPr>
              <a:t>HERO NAME</a:t>
            </a:r>
          </a:p>
          <a:p>
            <a:r>
              <a:rPr lang="en-US" sz="1200" b="0" i="0" dirty="0">
                <a:solidFill>
                  <a:schemeClr val="bg1"/>
                </a:solidFill>
                <a:effectLst/>
                <a:latin typeface="Komika Title" panose="02000506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1200" dirty="0">
              <a:solidFill>
                <a:schemeClr val="bg1"/>
              </a:solidFill>
              <a:latin typeface="Komika Title" panose="02000506000000020004" pitchFamily="2" charset="0"/>
            </a:endParaRPr>
          </a:p>
        </p:txBody>
      </p:sp>
      <p:sp>
        <p:nvSpPr>
          <p:cNvPr id="18" name="TextBox 17">
            <a:extLst>
              <a:ext uri="{FF2B5EF4-FFF2-40B4-BE49-F238E27FC236}">
                <a16:creationId xmlns:a16="http://schemas.microsoft.com/office/drawing/2014/main" id="{30CF2C9A-4290-4F85-A78E-9EF0E951589E}"/>
              </a:ext>
            </a:extLst>
          </p:cNvPr>
          <p:cNvSpPr txBox="1"/>
          <p:nvPr/>
        </p:nvSpPr>
        <p:spPr>
          <a:xfrm>
            <a:off x="1711960" y="4393996"/>
            <a:ext cx="5824220" cy="1477328"/>
          </a:xfrm>
          <a:prstGeom prst="rect">
            <a:avLst/>
          </a:prstGeom>
          <a:noFill/>
        </p:spPr>
        <p:txBody>
          <a:bodyPr wrap="square" rtlCol="0">
            <a:spAutoFit/>
          </a:bodyPr>
          <a:lstStyle/>
          <a:p>
            <a:pPr algn="ctr"/>
            <a:r>
              <a:rPr lang="en-US" b="1" i="0" dirty="0">
                <a:solidFill>
                  <a:schemeClr val="bg1"/>
                </a:solidFill>
                <a:effectLst/>
                <a:latin typeface="Komika Title" panose="02000506000000020004" pitchFamily="2" charset="0"/>
              </a:rPr>
              <a:t>YOUR CHARACTER IN MOVIES!</a:t>
            </a: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Lorem ipsum dolor sit amet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consectetur adipiscing elit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sed do eiusmod tempor incididunt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ut labore et dolore magna aliqua</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Ut enim ad minim veniam</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quis nostrud exercitation ullamco</a:t>
            </a:r>
          </a:p>
        </p:txBody>
      </p:sp>
      <p:sp>
        <p:nvSpPr>
          <p:cNvPr id="19" name="TextBox 18">
            <a:extLst>
              <a:ext uri="{FF2B5EF4-FFF2-40B4-BE49-F238E27FC236}">
                <a16:creationId xmlns:a16="http://schemas.microsoft.com/office/drawing/2014/main" id="{B1847927-100D-40B6-8C3D-0A61BE9612A3}"/>
              </a:ext>
            </a:extLst>
          </p:cNvPr>
          <p:cNvSpPr txBox="1"/>
          <p:nvPr/>
        </p:nvSpPr>
        <p:spPr>
          <a:xfrm>
            <a:off x="83820" y="1488880"/>
            <a:ext cx="1412240" cy="4647426"/>
          </a:xfrm>
          <a:prstGeom prst="rect">
            <a:avLst/>
          </a:prstGeom>
          <a:noFill/>
        </p:spPr>
        <p:txBody>
          <a:bodyPr wrap="square" rtlCol="0">
            <a:spAutoFit/>
          </a:bodyPr>
          <a:lstStyle/>
          <a:p>
            <a:pPr algn="ctr"/>
            <a:r>
              <a:rPr lang="en-US" b="1" dirty="0">
                <a:solidFill>
                  <a:schemeClr val="bg1"/>
                </a:solidFill>
                <a:latin typeface="Komika Title" panose="02000506000000020004" pitchFamily="2" charset="0"/>
              </a:rPr>
              <a:t>POPULAR</a:t>
            </a:r>
          </a:p>
          <a:p>
            <a:pPr algn="ctr"/>
            <a:r>
              <a:rPr lang="en-US" sz="1400" b="1" dirty="0">
                <a:latin typeface="Komika Title" panose="02000506000000020004" pitchFamily="2" charset="0"/>
              </a:rPr>
              <a:t>HEROES &amp; villAIns</a:t>
            </a:r>
            <a:endParaRPr lang="en-US" sz="1400" b="1" i="0" dirty="0">
              <a:effectLst/>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Captain America</a:t>
            </a:r>
          </a:p>
          <a:p>
            <a:pPr marL="171450" indent="-171450">
              <a:buFont typeface="Arial" panose="020B0604020202020204" pitchFamily="34" charset="0"/>
              <a:buChar char="•"/>
            </a:pPr>
            <a:endParaRPr lang="en-US" sz="1200" b="0" i="0" dirty="0">
              <a:solidFill>
                <a:schemeClr val="bg1"/>
              </a:solidFill>
              <a:effectLst/>
              <a:latin typeface="Komika Title" panose="02000506000000020004" pitchFamily="2" charset="0"/>
            </a:endParaRPr>
          </a:p>
          <a:p>
            <a:pPr marL="171450" indent="-171450">
              <a:buFont typeface="Arial" panose="020B0604020202020204" pitchFamily="34" charset="0"/>
              <a:buChar char="•"/>
            </a:pPr>
            <a:r>
              <a:rPr lang="en-US" sz="1200" dirty="0">
                <a:solidFill>
                  <a:schemeClr val="bg1"/>
                </a:solidFill>
                <a:latin typeface="Komika Title" panose="02000506000000020004" pitchFamily="2" charset="0"/>
              </a:rPr>
              <a:t>Hulk</a:t>
            </a:r>
          </a:p>
          <a:p>
            <a:pPr marL="171450" indent="-171450">
              <a:buFont typeface="Arial" panose="020B0604020202020204" pitchFamily="34" charset="0"/>
              <a:buChar char="•"/>
            </a:pP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Iron man</a:t>
            </a:r>
          </a:p>
          <a:p>
            <a:pPr marL="171450" indent="-171450">
              <a:buFont typeface="Arial" panose="020B0604020202020204" pitchFamily="34" charset="0"/>
              <a:buChar char="•"/>
            </a:pPr>
            <a:endParaRPr lang="en-US" sz="1200" b="0" i="0" dirty="0">
              <a:solidFill>
                <a:schemeClr val="bg1"/>
              </a:solidFill>
              <a:effectLst/>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Black widow</a:t>
            </a:r>
          </a:p>
          <a:p>
            <a:pPr marL="171450" indent="-171450">
              <a:buFont typeface="Arial" panose="020B0604020202020204" pitchFamily="34" charset="0"/>
              <a:buChar char="•"/>
            </a:pPr>
            <a:endParaRPr lang="en-US" sz="1200" b="0" i="0" dirty="0">
              <a:solidFill>
                <a:schemeClr val="bg1"/>
              </a:solidFill>
              <a:effectLst/>
              <a:latin typeface="Komika Title" panose="02000506000000020004" pitchFamily="2" charset="0"/>
            </a:endParaRPr>
          </a:p>
          <a:p>
            <a:pPr marL="171450" indent="-171450">
              <a:buFont typeface="Arial" panose="020B0604020202020204" pitchFamily="34" charset="0"/>
              <a:buChar char="•"/>
            </a:pPr>
            <a:r>
              <a:rPr lang="en-US" sz="1200" dirty="0">
                <a:solidFill>
                  <a:schemeClr val="bg1"/>
                </a:solidFill>
                <a:latin typeface="Komika Title" panose="02000506000000020004" pitchFamily="2" charset="0"/>
              </a:rPr>
              <a:t>Black panther</a:t>
            </a:r>
          </a:p>
          <a:p>
            <a:pPr marL="171450" indent="-171450">
              <a:buFont typeface="Arial" panose="020B0604020202020204" pitchFamily="34" charset="0"/>
              <a:buChar char="•"/>
            </a:pP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Doctor strange</a:t>
            </a:r>
          </a:p>
          <a:p>
            <a:pPr marL="171450" indent="-171450">
              <a:buFont typeface="Arial" panose="020B0604020202020204" pitchFamily="34" charset="0"/>
              <a:buChar char="•"/>
            </a:pPr>
            <a:endParaRPr lang="en-US" sz="1200" b="0" i="0" dirty="0">
              <a:solidFill>
                <a:schemeClr val="bg1"/>
              </a:solidFill>
              <a:effectLst/>
              <a:latin typeface="Komika Title" panose="02000506000000020004" pitchFamily="2" charset="0"/>
            </a:endParaRPr>
          </a:p>
          <a:p>
            <a:pPr marL="171450" indent="-171450">
              <a:buFont typeface="Arial" panose="020B0604020202020204" pitchFamily="34" charset="0"/>
              <a:buChar char="•"/>
            </a:pPr>
            <a:r>
              <a:rPr lang="en-US" sz="1200" dirty="0">
                <a:solidFill>
                  <a:schemeClr val="bg1"/>
                </a:solidFill>
                <a:latin typeface="Komika Title" panose="02000506000000020004" pitchFamily="2" charset="0"/>
              </a:rPr>
              <a:t>Starlord</a:t>
            </a:r>
          </a:p>
          <a:p>
            <a:pPr marL="171450" indent="-171450">
              <a:buFont typeface="Arial" panose="020B0604020202020204" pitchFamily="34" charset="0"/>
              <a:buChar char="•"/>
            </a:pP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Hawkeye</a:t>
            </a:r>
          </a:p>
          <a:p>
            <a:pPr marL="171450" indent="-171450">
              <a:buFont typeface="Arial" panose="020B0604020202020204" pitchFamily="34" charset="0"/>
              <a:buChar char="•"/>
            </a:pPr>
            <a:endParaRPr lang="en-US" sz="1200" b="0" i="0" dirty="0">
              <a:solidFill>
                <a:schemeClr val="bg1"/>
              </a:solidFill>
              <a:effectLst/>
              <a:latin typeface="Komika Title" panose="02000506000000020004" pitchFamily="2" charset="0"/>
            </a:endParaRPr>
          </a:p>
          <a:p>
            <a:pPr marL="171450" indent="-171450">
              <a:buFont typeface="Arial" panose="020B0604020202020204" pitchFamily="34" charset="0"/>
              <a:buChar char="•"/>
            </a:pPr>
            <a:r>
              <a:rPr lang="en-US" sz="1200" dirty="0">
                <a:solidFill>
                  <a:schemeClr val="bg1"/>
                </a:solidFill>
                <a:latin typeface="Komika Title" panose="02000506000000020004" pitchFamily="2" charset="0"/>
              </a:rPr>
              <a:t>Spiderman</a:t>
            </a:r>
          </a:p>
          <a:p>
            <a:pPr marL="171450" indent="-171450">
              <a:buFont typeface="Arial" panose="020B0604020202020204" pitchFamily="34" charset="0"/>
              <a:buChar char="•"/>
            </a:pP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Venom</a:t>
            </a:r>
          </a:p>
          <a:p>
            <a:pPr marL="171450" indent="-171450">
              <a:buFont typeface="Arial" panose="020B0604020202020204" pitchFamily="34" charset="0"/>
              <a:buChar char="•"/>
            </a:pPr>
            <a:endParaRPr lang="en-US" sz="1200" dirty="0">
              <a:solidFill>
                <a:schemeClr val="bg1"/>
              </a:solidFill>
              <a:latin typeface="Komika Title" panose="02000506000000020004" pitchFamily="2" charset="0"/>
            </a:endParaRPr>
          </a:p>
          <a:p>
            <a:pPr algn="ctr"/>
            <a:r>
              <a:rPr lang="en-US" sz="1200" dirty="0">
                <a:solidFill>
                  <a:schemeClr val="bg1"/>
                </a:solidFill>
                <a:latin typeface="Komika Title" panose="02000506000000020004" pitchFamily="2" charset="0"/>
              </a:rPr>
              <a:t>SEARCH FOR YOUR HERO!</a:t>
            </a:r>
            <a:endParaRPr lang="en-US" sz="1200" b="0" i="0" dirty="0">
              <a:solidFill>
                <a:schemeClr val="bg1"/>
              </a:solidFill>
              <a:effectLst/>
              <a:latin typeface="Komika Title" panose="02000506000000020004" pitchFamily="2" charset="0"/>
            </a:endParaRPr>
          </a:p>
        </p:txBody>
      </p:sp>
    </p:spTree>
    <p:extLst>
      <p:ext uri="{BB962C8B-B14F-4D97-AF65-F5344CB8AC3E}">
        <p14:creationId xmlns:p14="http://schemas.microsoft.com/office/powerpoint/2010/main" val="199274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4BE62AE-7BE2-4755-8EE3-5AB5E2FD4B91}"/>
              </a:ext>
            </a:extLst>
          </p:cNvPr>
          <p:cNvSpPr/>
          <p:nvPr/>
        </p:nvSpPr>
        <p:spPr>
          <a:xfrm>
            <a:off x="-1295400" y="-139700"/>
            <a:ext cx="4737100" cy="1104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ee the source image">
            <a:extLst>
              <a:ext uri="{FF2B5EF4-FFF2-40B4-BE49-F238E27FC236}">
                <a16:creationId xmlns:a16="http://schemas.microsoft.com/office/drawing/2014/main" id="{30A2CFDC-040B-445A-9CC4-7B11FFB2BA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3" r="48226" b="74581"/>
          <a:stretch/>
        </p:blipFill>
        <p:spPr bwMode="auto">
          <a:xfrm>
            <a:off x="1" y="1"/>
            <a:ext cx="2872946" cy="1010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B519FE-863C-4073-BBB6-F58AE2A17272}"/>
              </a:ext>
            </a:extLst>
          </p:cNvPr>
          <p:cNvSpPr txBox="1"/>
          <p:nvPr/>
        </p:nvSpPr>
        <p:spPr>
          <a:xfrm>
            <a:off x="572460" y="-45216"/>
            <a:ext cx="1128835" cy="861774"/>
          </a:xfrm>
          <a:prstGeom prst="rect">
            <a:avLst/>
          </a:prstGeom>
          <a:noFill/>
        </p:spPr>
        <p:txBody>
          <a:bodyPr wrap="none" rtlCol="0">
            <a:spAutoFit/>
          </a:bodyPr>
          <a:lstStyle/>
          <a:p>
            <a:r>
              <a:rPr lang="en-US" sz="5000" dirty="0">
                <a:solidFill>
                  <a:srgbClr val="FFFFFF"/>
                </a:solidFill>
                <a:latin typeface="Heroes Assemble Condensed" pitchFamily="50" charset="0"/>
              </a:rPr>
              <a:t>Super</a:t>
            </a:r>
          </a:p>
        </p:txBody>
      </p:sp>
      <p:sp>
        <p:nvSpPr>
          <p:cNvPr id="7" name="TextBox 6">
            <a:extLst>
              <a:ext uri="{FF2B5EF4-FFF2-40B4-BE49-F238E27FC236}">
                <a16:creationId xmlns:a16="http://schemas.microsoft.com/office/drawing/2014/main" id="{44A23C5A-CBA5-4265-972F-F38A85C68360}"/>
              </a:ext>
            </a:extLst>
          </p:cNvPr>
          <p:cNvSpPr txBox="1"/>
          <p:nvPr/>
        </p:nvSpPr>
        <p:spPr>
          <a:xfrm>
            <a:off x="1552751" y="-17403"/>
            <a:ext cx="931665" cy="861774"/>
          </a:xfrm>
          <a:prstGeom prst="rect">
            <a:avLst/>
          </a:prstGeom>
          <a:noFill/>
        </p:spPr>
        <p:txBody>
          <a:bodyPr wrap="none" rtlCol="0">
            <a:spAutoFit/>
          </a:bodyPr>
          <a:lstStyle/>
          <a:p>
            <a:r>
              <a:rPr lang="en-US" sz="5000" dirty="0">
                <a:ln w="12700">
                  <a:solidFill>
                    <a:schemeClr val="bg1"/>
                  </a:solidFill>
                </a:ln>
                <a:noFill/>
                <a:latin typeface="Heroes Assemble Condensed" pitchFamily="50" charset="0"/>
              </a:rPr>
              <a:t>Wiki</a:t>
            </a:r>
          </a:p>
        </p:txBody>
      </p:sp>
      <p:sp>
        <p:nvSpPr>
          <p:cNvPr id="8" name="TextBox 7">
            <a:extLst>
              <a:ext uri="{FF2B5EF4-FFF2-40B4-BE49-F238E27FC236}">
                <a16:creationId xmlns:a16="http://schemas.microsoft.com/office/drawing/2014/main" id="{FE79368A-6333-4FDE-86DA-5515897E8342}"/>
              </a:ext>
            </a:extLst>
          </p:cNvPr>
          <p:cNvSpPr txBox="1"/>
          <p:nvPr/>
        </p:nvSpPr>
        <p:spPr>
          <a:xfrm>
            <a:off x="572460" y="660807"/>
            <a:ext cx="1826141" cy="400110"/>
          </a:xfrm>
          <a:prstGeom prst="rect">
            <a:avLst/>
          </a:prstGeom>
          <a:noFill/>
        </p:spPr>
        <p:txBody>
          <a:bodyPr wrap="none" rtlCol="0">
            <a:spAutoFit/>
          </a:bodyPr>
          <a:lstStyle/>
          <a:p>
            <a:r>
              <a:rPr lang="en-US" sz="2000" i="1" dirty="0">
                <a:ln w="12700">
                  <a:noFill/>
                </a:ln>
                <a:solidFill>
                  <a:schemeClr val="bg1"/>
                </a:solidFill>
                <a:latin typeface="Heroes Assemble Condensed" pitchFamily="50" charset="0"/>
              </a:rPr>
              <a:t>Where Heroes Assemble</a:t>
            </a:r>
          </a:p>
        </p:txBody>
      </p:sp>
      <p:sp>
        <p:nvSpPr>
          <p:cNvPr id="9" name="Rectangle: Rounded Corners 8">
            <a:extLst>
              <a:ext uri="{FF2B5EF4-FFF2-40B4-BE49-F238E27FC236}">
                <a16:creationId xmlns:a16="http://schemas.microsoft.com/office/drawing/2014/main" id="{00B9C889-12F0-4BE3-A2D9-019C11384772}"/>
              </a:ext>
            </a:extLst>
          </p:cNvPr>
          <p:cNvSpPr/>
          <p:nvPr/>
        </p:nvSpPr>
        <p:spPr>
          <a:xfrm>
            <a:off x="63500" y="1150359"/>
            <a:ext cx="1739900" cy="274320"/>
          </a:xfrm>
          <a:prstGeom prst="roundRect">
            <a:avLst/>
          </a:prstGeom>
          <a:solidFill>
            <a:schemeClr val="bg1">
              <a:lumMod val="95000"/>
            </a:schemeClr>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50000"/>
                  </a:schemeClr>
                </a:solidFill>
                <a:latin typeface="Komika Title" panose="02000506000000020004" pitchFamily="2" charset="0"/>
              </a:rPr>
              <a:t>FIND A HERO AND VILLIAN</a:t>
            </a:r>
          </a:p>
        </p:txBody>
      </p:sp>
      <p:sp>
        <p:nvSpPr>
          <p:cNvPr id="10" name="Rectangle: Rounded Corners 9">
            <a:extLst>
              <a:ext uri="{FF2B5EF4-FFF2-40B4-BE49-F238E27FC236}">
                <a16:creationId xmlns:a16="http://schemas.microsoft.com/office/drawing/2014/main" id="{42870981-328C-40A9-BB2C-A1DB31222656}"/>
              </a:ext>
            </a:extLst>
          </p:cNvPr>
          <p:cNvSpPr/>
          <p:nvPr/>
        </p:nvSpPr>
        <p:spPr>
          <a:xfrm>
            <a:off x="1924256" y="1154986"/>
            <a:ext cx="948690" cy="2743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solidFill>
                  <a:schemeClr val="tx1"/>
                </a:solidFill>
                <a:latin typeface="Komika Title" panose="02000506000000020004" pitchFamily="2" charset="0"/>
              </a:rPr>
              <a:t>SEARCH</a:t>
            </a:r>
          </a:p>
        </p:txBody>
      </p:sp>
      <p:sp>
        <p:nvSpPr>
          <p:cNvPr id="11" name="Rectangle 10">
            <a:extLst>
              <a:ext uri="{FF2B5EF4-FFF2-40B4-BE49-F238E27FC236}">
                <a16:creationId xmlns:a16="http://schemas.microsoft.com/office/drawing/2014/main" id="{D1A16E30-9C68-4167-8C97-FD90BC3E642F}"/>
              </a:ext>
            </a:extLst>
          </p:cNvPr>
          <p:cNvSpPr/>
          <p:nvPr/>
        </p:nvSpPr>
        <p:spPr>
          <a:xfrm>
            <a:off x="134454" y="3902075"/>
            <a:ext cx="2738492" cy="20224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EFC9268-7728-4E40-9B44-A5C631578835}"/>
              </a:ext>
            </a:extLst>
          </p:cNvPr>
          <p:cNvSpPr/>
          <p:nvPr/>
        </p:nvSpPr>
        <p:spPr>
          <a:xfrm>
            <a:off x="134454" y="1508237"/>
            <a:ext cx="2740660" cy="225425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omika Title" panose="02000506000000020004" pitchFamily="2" charset="0"/>
              </a:rPr>
              <a:t>IMAGE</a:t>
            </a:r>
          </a:p>
          <a:p>
            <a:pPr algn="ctr"/>
            <a:r>
              <a:rPr lang="en-US" dirty="0">
                <a:solidFill>
                  <a:schemeClr val="tx1"/>
                </a:solidFill>
                <a:latin typeface="Komika Title" panose="02000506000000020004" pitchFamily="2" charset="0"/>
              </a:rPr>
              <a:t>OF</a:t>
            </a:r>
          </a:p>
          <a:p>
            <a:pPr algn="ctr"/>
            <a:r>
              <a:rPr lang="en-US" dirty="0">
                <a:solidFill>
                  <a:schemeClr val="tx1"/>
                </a:solidFill>
                <a:latin typeface="Komika Title" panose="02000506000000020004" pitchFamily="2" charset="0"/>
              </a:rPr>
              <a:t>HERO</a:t>
            </a:r>
          </a:p>
        </p:txBody>
      </p:sp>
      <p:sp>
        <p:nvSpPr>
          <p:cNvPr id="13" name="Rectangle 12">
            <a:extLst>
              <a:ext uri="{FF2B5EF4-FFF2-40B4-BE49-F238E27FC236}">
                <a16:creationId xmlns:a16="http://schemas.microsoft.com/office/drawing/2014/main" id="{C77ACBAF-E4ED-4B6C-9EB8-86A623F1ED62}"/>
              </a:ext>
            </a:extLst>
          </p:cNvPr>
          <p:cNvSpPr/>
          <p:nvPr/>
        </p:nvSpPr>
        <p:spPr>
          <a:xfrm>
            <a:off x="134454" y="6064138"/>
            <a:ext cx="2738492" cy="170307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B8CC1-1713-44A4-A8D3-667A4843F102}"/>
              </a:ext>
            </a:extLst>
          </p:cNvPr>
          <p:cNvSpPr/>
          <p:nvPr/>
        </p:nvSpPr>
        <p:spPr>
          <a:xfrm>
            <a:off x="130350" y="7906796"/>
            <a:ext cx="2738491" cy="124990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EE9ACE7-D86F-4E26-9BB8-B2003045B7FF}"/>
              </a:ext>
            </a:extLst>
          </p:cNvPr>
          <p:cNvPicPr>
            <a:picLocks noChangeAspect="1"/>
          </p:cNvPicPr>
          <p:nvPr/>
        </p:nvPicPr>
        <p:blipFill rotWithShape="1">
          <a:blip r:embed="rId6">
            <a:extLst>
              <a:ext uri="{28A0092B-C50C-407E-A947-70E740481C1C}">
                <a14:useLocalDpi xmlns:a14="http://schemas.microsoft.com/office/drawing/2010/main" val="0"/>
              </a:ext>
            </a:extLst>
          </a:blip>
          <a:srcRect l="43680" t="43559" r="19865" b="27137"/>
          <a:stretch/>
        </p:blipFill>
        <p:spPr>
          <a:xfrm>
            <a:off x="130351" y="9296288"/>
            <a:ext cx="2738490" cy="1281157"/>
          </a:xfrm>
          <a:prstGeom prst="rect">
            <a:avLst/>
          </a:prstGeom>
        </p:spPr>
      </p:pic>
      <p:sp>
        <p:nvSpPr>
          <p:cNvPr id="18" name="TextBox 17">
            <a:extLst>
              <a:ext uri="{FF2B5EF4-FFF2-40B4-BE49-F238E27FC236}">
                <a16:creationId xmlns:a16="http://schemas.microsoft.com/office/drawing/2014/main" id="{C7ABF24D-853A-43E5-8282-69DE8774DB13}"/>
              </a:ext>
            </a:extLst>
          </p:cNvPr>
          <p:cNvSpPr txBox="1"/>
          <p:nvPr/>
        </p:nvSpPr>
        <p:spPr>
          <a:xfrm>
            <a:off x="460249" y="9377116"/>
            <a:ext cx="809752" cy="1200329"/>
          </a:xfrm>
          <a:prstGeom prst="rect">
            <a:avLst/>
          </a:prstGeom>
          <a:noFill/>
        </p:spPr>
        <p:txBody>
          <a:bodyPr wrap="square" rtlCol="0">
            <a:spAutoFit/>
          </a:bodyPr>
          <a:lstStyle/>
          <a:p>
            <a:pPr algn="ctr"/>
            <a:r>
              <a:rPr lang="en-US" sz="1200" dirty="0">
                <a:solidFill>
                  <a:schemeClr val="bg1"/>
                </a:solidFill>
                <a:latin typeface="Komika Title" panose="02000506000000020004" pitchFamily="2" charset="0"/>
              </a:rPr>
              <a:t>CLICK HERE TO</a:t>
            </a:r>
          </a:p>
          <a:p>
            <a:pPr algn="ctr"/>
            <a:r>
              <a:rPr lang="en-US" sz="1200" dirty="0">
                <a:solidFill>
                  <a:schemeClr val="bg1"/>
                </a:solidFill>
                <a:latin typeface="Komika Title" panose="02000506000000020004" pitchFamily="2" charset="0"/>
              </a:rPr>
              <a:t>VISIT THE DC HOMEPAGE FOR MORE!</a:t>
            </a:r>
          </a:p>
        </p:txBody>
      </p:sp>
      <p:sp>
        <p:nvSpPr>
          <p:cNvPr id="19" name="TextBox 18">
            <a:extLst>
              <a:ext uri="{FF2B5EF4-FFF2-40B4-BE49-F238E27FC236}">
                <a16:creationId xmlns:a16="http://schemas.microsoft.com/office/drawing/2014/main" id="{2E695456-8B62-467E-8E22-401B2BEB642F}"/>
              </a:ext>
            </a:extLst>
          </p:cNvPr>
          <p:cNvSpPr txBox="1"/>
          <p:nvPr/>
        </p:nvSpPr>
        <p:spPr>
          <a:xfrm>
            <a:off x="130349" y="7906797"/>
            <a:ext cx="2738489" cy="369332"/>
          </a:xfrm>
          <a:prstGeom prst="rect">
            <a:avLst/>
          </a:prstGeom>
          <a:noFill/>
        </p:spPr>
        <p:txBody>
          <a:bodyPr wrap="square" numCol="1" rtlCol="0">
            <a:spAutoFit/>
          </a:bodyPr>
          <a:lstStyle/>
          <a:p>
            <a:pPr algn="ctr"/>
            <a:r>
              <a:rPr lang="en-US" b="1" dirty="0">
                <a:latin typeface="Komika Title" panose="02000506000000020004" pitchFamily="2" charset="0"/>
              </a:rPr>
              <a:t>POPULAR</a:t>
            </a:r>
            <a:r>
              <a:rPr lang="en-US" b="1" dirty="0">
                <a:solidFill>
                  <a:schemeClr val="bg1"/>
                </a:solidFill>
                <a:latin typeface="Komika Title" panose="02000506000000020004" pitchFamily="2" charset="0"/>
              </a:rPr>
              <a:t> </a:t>
            </a:r>
            <a:r>
              <a:rPr lang="en-US" b="1" dirty="0">
                <a:latin typeface="Komika Title" panose="02000506000000020004" pitchFamily="2" charset="0"/>
              </a:rPr>
              <a:t>HEROES &amp; villaIns</a:t>
            </a:r>
            <a:endParaRPr lang="en-US" b="1" i="0" dirty="0">
              <a:effectLst/>
              <a:latin typeface="Komika Title" panose="02000506000000020004" pitchFamily="2" charset="0"/>
            </a:endParaRPr>
          </a:p>
        </p:txBody>
      </p:sp>
      <p:sp>
        <p:nvSpPr>
          <p:cNvPr id="20" name="TextBox 19">
            <a:extLst>
              <a:ext uri="{FF2B5EF4-FFF2-40B4-BE49-F238E27FC236}">
                <a16:creationId xmlns:a16="http://schemas.microsoft.com/office/drawing/2014/main" id="{13E7460E-2701-4091-9E52-C32BA9356787}"/>
              </a:ext>
            </a:extLst>
          </p:cNvPr>
          <p:cNvSpPr txBox="1"/>
          <p:nvPr/>
        </p:nvSpPr>
        <p:spPr>
          <a:xfrm>
            <a:off x="1552751" y="8174734"/>
            <a:ext cx="1319629" cy="1015663"/>
          </a:xfrm>
          <a:prstGeom prst="rect">
            <a:avLst/>
          </a:prstGeom>
          <a:noFill/>
        </p:spPr>
        <p:txBody>
          <a:bodyPr wrap="square" numCol="1" rtlCol="0">
            <a:spAutoFit/>
          </a:bodyPr>
          <a:lstStyle/>
          <a:p>
            <a:r>
              <a:rPr lang="en-US" sz="1200" b="0" i="0" dirty="0">
                <a:solidFill>
                  <a:schemeClr val="bg1"/>
                </a:solidFill>
                <a:effectLst/>
                <a:latin typeface="Komika Title" panose="02000506000000020004" pitchFamily="2" charset="0"/>
              </a:rPr>
              <a:t>Doctor strange</a:t>
            </a:r>
          </a:p>
          <a:p>
            <a:r>
              <a:rPr lang="en-US" sz="1200" dirty="0">
                <a:solidFill>
                  <a:schemeClr val="bg1"/>
                </a:solidFill>
                <a:latin typeface="Komika Title" panose="02000506000000020004" pitchFamily="2" charset="0"/>
              </a:rPr>
              <a:t>Starlord</a:t>
            </a:r>
          </a:p>
          <a:p>
            <a:r>
              <a:rPr lang="en-US" sz="1200" b="0" i="0" dirty="0">
                <a:solidFill>
                  <a:schemeClr val="bg1"/>
                </a:solidFill>
                <a:effectLst/>
                <a:latin typeface="Komika Title" panose="02000506000000020004" pitchFamily="2" charset="0"/>
              </a:rPr>
              <a:t>Hawkeye</a:t>
            </a:r>
          </a:p>
          <a:p>
            <a:r>
              <a:rPr lang="en-US" sz="1200" dirty="0">
                <a:solidFill>
                  <a:schemeClr val="bg1"/>
                </a:solidFill>
                <a:latin typeface="Komika Title" panose="02000506000000020004" pitchFamily="2" charset="0"/>
              </a:rPr>
              <a:t>Spiderman</a:t>
            </a:r>
          </a:p>
          <a:p>
            <a:r>
              <a:rPr lang="en-US" sz="1200" b="0" i="0" dirty="0">
                <a:solidFill>
                  <a:schemeClr val="bg1"/>
                </a:solidFill>
                <a:effectLst/>
                <a:latin typeface="Komika Title" panose="02000506000000020004" pitchFamily="2" charset="0"/>
              </a:rPr>
              <a:t>Venom</a:t>
            </a:r>
            <a:endParaRPr lang="en-US" sz="1200" dirty="0">
              <a:solidFill>
                <a:schemeClr val="bg1"/>
              </a:solidFill>
              <a:latin typeface="Komika Title" panose="02000506000000020004" pitchFamily="2" charset="0"/>
            </a:endParaRPr>
          </a:p>
        </p:txBody>
      </p:sp>
      <p:sp>
        <p:nvSpPr>
          <p:cNvPr id="21" name="TextBox 20">
            <a:extLst>
              <a:ext uri="{FF2B5EF4-FFF2-40B4-BE49-F238E27FC236}">
                <a16:creationId xmlns:a16="http://schemas.microsoft.com/office/drawing/2014/main" id="{EBEFB7BE-9458-4A9D-A7DC-8EF27229B502}"/>
              </a:ext>
            </a:extLst>
          </p:cNvPr>
          <p:cNvSpPr txBox="1"/>
          <p:nvPr/>
        </p:nvSpPr>
        <p:spPr>
          <a:xfrm>
            <a:off x="150032" y="8174733"/>
            <a:ext cx="1319629" cy="1015663"/>
          </a:xfrm>
          <a:prstGeom prst="rect">
            <a:avLst/>
          </a:prstGeom>
          <a:noFill/>
        </p:spPr>
        <p:txBody>
          <a:bodyPr wrap="square" numCol="1" rtlCol="0">
            <a:spAutoFit/>
          </a:bodyPr>
          <a:lstStyle/>
          <a:p>
            <a:r>
              <a:rPr lang="en-US" sz="1200" b="0" i="0" dirty="0">
                <a:solidFill>
                  <a:schemeClr val="bg1"/>
                </a:solidFill>
                <a:effectLst/>
                <a:latin typeface="Komika Title" panose="02000506000000020004" pitchFamily="2" charset="0"/>
              </a:rPr>
              <a:t>Captain America</a:t>
            </a:r>
          </a:p>
          <a:p>
            <a:r>
              <a:rPr lang="en-US" sz="1200" dirty="0">
                <a:solidFill>
                  <a:schemeClr val="bg1"/>
                </a:solidFill>
                <a:latin typeface="Komika Title" panose="02000506000000020004" pitchFamily="2" charset="0"/>
              </a:rPr>
              <a:t>Hulk</a:t>
            </a:r>
          </a:p>
          <a:p>
            <a:r>
              <a:rPr lang="en-US" sz="1200" b="0" i="0" dirty="0">
                <a:solidFill>
                  <a:schemeClr val="bg1"/>
                </a:solidFill>
                <a:effectLst/>
                <a:latin typeface="Komika Title" panose="02000506000000020004" pitchFamily="2" charset="0"/>
              </a:rPr>
              <a:t>Iron man</a:t>
            </a:r>
          </a:p>
          <a:p>
            <a:r>
              <a:rPr lang="en-US" sz="1200" b="0" i="0" dirty="0">
                <a:solidFill>
                  <a:schemeClr val="bg1"/>
                </a:solidFill>
                <a:effectLst/>
                <a:latin typeface="Komika Title" panose="02000506000000020004" pitchFamily="2" charset="0"/>
              </a:rPr>
              <a:t>Black widow</a:t>
            </a:r>
          </a:p>
          <a:p>
            <a:r>
              <a:rPr lang="en-US" sz="1200" dirty="0">
                <a:solidFill>
                  <a:schemeClr val="bg1"/>
                </a:solidFill>
                <a:latin typeface="Komika Title" panose="02000506000000020004" pitchFamily="2" charset="0"/>
              </a:rPr>
              <a:t>Black panther</a:t>
            </a:r>
          </a:p>
        </p:txBody>
      </p:sp>
      <p:sp>
        <p:nvSpPr>
          <p:cNvPr id="23" name="TextBox 22">
            <a:extLst>
              <a:ext uri="{FF2B5EF4-FFF2-40B4-BE49-F238E27FC236}">
                <a16:creationId xmlns:a16="http://schemas.microsoft.com/office/drawing/2014/main" id="{F2D48D91-C75A-49AC-BB13-6A03B418C0B3}"/>
              </a:ext>
            </a:extLst>
          </p:cNvPr>
          <p:cNvSpPr txBox="1"/>
          <p:nvPr/>
        </p:nvSpPr>
        <p:spPr>
          <a:xfrm>
            <a:off x="196850" y="6158040"/>
            <a:ext cx="2609850" cy="1384995"/>
          </a:xfrm>
          <a:prstGeom prst="rect">
            <a:avLst/>
          </a:prstGeom>
          <a:noFill/>
        </p:spPr>
        <p:txBody>
          <a:bodyPr wrap="square">
            <a:spAutoFit/>
          </a:bodyPr>
          <a:lstStyle/>
          <a:p>
            <a:pPr algn="ctr"/>
            <a:r>
              <a:rPr lang="en-US" sz="1200" b="1" i="0" dirty="0">
                <a:solidFill>
                  <a:schemeClr val="bg1"/>
                </a:solidFill>
                <a:effectLst/>
                <a:latin typeface="Komika Title" panose="02000506000000020004" pitchFamily="2" charset="0"/>
              </a:rPr>
              <a:t>YOUR CHARACTER IN MOVIES!</a:t>
            </a: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Lorem ipsum dolor sit amet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consectetur adipiscing elit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sed do eiusmod tempor incididunt</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ut labore et dolore magna aliqua</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Ut enim ad minim veniam</a:t>
            </a:r>
            <a:endParaRPr lang="en-US" sz="1200" dirty="0">
              <a:solidFill>
                <a:schemeClr val="bg1"/>
              </a:solidFill>
              <a:latin typeface="Komika Title" panose="02000506000000020004" pitchFamily="2" charset="0"/>
            </a:endParaRPr>
          </a:p>
          <a:p>
            <a:pPr marL="171450" indent="-171450">
              <a:buFont typeface="Arial" panose="020B0604020202020204" pitchFamily="34" charset="0"/>
              <a:buChar char="•"/>
            </a:pPr>
            <a:r>
              <a:rPr lang="en-US" sz="1200" b="0" i="0" dirty="0">
                <a:solidFill>
                  <a:schemeClr val="bg1"/>
                </a:solidFill>
                <a:effectLst/>
                <a:latin typeface="Komika Title" panose="02000506000000020004" pitchFamily="2" charset="0"/>
              </a:rPr>
              <a:t>quis nostrud exercitation ullamco</a:t>
            </a:r>
          </a:p>
        </p:txBody>
      </p:sp>
      <p:sp>
        <p:nvSpPr>
          <p:cNvPr id="24" name="TextBox 23">
            <a:extLst>
              <a:ext uri="{FF2B5EF4-FFF2-40B4-BE49-F238E27FC236}">
                <a16:creationId xmlns:a16="http://schemas.microsoft.com/office/drawing/2014/main" id="{A2180224-1801-4DFB-8A79-C54450D8D591}"/>
              </a:ext>
            </a:extLst>
          </p:cNvPr>
          <p:cNvSpPr txBox="1"/>
          <p:nvPr/>
        </p:nvSpPr>
        <p:spPr>
          <a:xfrm>
            <a:off x="150032" y="3943816"/>
            <a:ext cx="2718806" cy="1938992"/>
          </a:xfrm>
          <a:prstGeom prst="rect">
            <a:avLst/>
          </a:prstGeom>
          <a:noFill/>
        </p:spPr>
        <p:txBody>
          <a:bodyPr wrap="square" rtlCol="0">
            <a:spAutoFit/>
          </a:bodyPr>
          <a:lstStyle/>
          <a:p>
            <a:pPr algn="ctr"/>
            <a:r>
              <a:rPr lang="en-US" sz="1200" b="1" i="0" dirty="0">
                <a:solidFill>
                  <a:schemeClr val="bg1"/>
                </a:solidFill>
                <a:effectLst/>
                <a:latin typeface="Komika Title" panose="02000506000000020004" pitchFamily="2" charset="0"/>
              </a:rPr>
              <a:t>HERO NAME</a:t>
            </a:r>
          </a:p>
          <a:p>
            <a:r>
              <a:rPr lang="en-US" sz="1200" b="0" i="0" dirty="0">
                <a:solidFill>
                  <a:schemeClr val="bg1"/>
                </a:solidFill>
                <a:effectLst/>
                <a:latin typeface="Komika Title" panose="02000506000000020004" pitchFamily="2"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a:t>
            </a:r>
            <a:r>
              <a:rPr lang="en-US" sz="1200" dirty="0">
                <a:solidFill>
                  <a:schemeClr val="bg1"/>
                </a:solidFill>
                <a:latin typeface="Komika Title" panose="02000506000000020004" pitchFamily="2" charset="0"/>
              </a:rPr>
              <a:t>…</a:t>
            </a:r>
          </a:p>
        </p:txBody>
      </p:sp>
    </p:spTree>
    <p:extLst>
      <p:ext uri="{BB962C8B-B14F-4D97-AF65-F5344CB8AC3E}">
        <p14:creationId xmlns:p14="http://schemas.microsoft.com/office/powerpoint/2010/main" val="17109707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TotalTime>
  <Words>299</Words>
  <Application>Microsoft Office PowerPoint</Application>
  <PresentationFormat>Custom</PresentationFormat>
  <Paragraphs>72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Heroes Assemble Condensed</vt:lpstr>
      <vt:lpstr>Komika Title</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Ballard Ingram</dc:creator>
  <cp:lastModifiedBy>Ballard Ingram</cp:lastModifiedBy>
  <cp:revision>1</cp:revision>
  <dcterms:created xsi:type="dcterms:W3CDTF">2022-03-18T00:31:45Z</dcterms:created>
  <dcterms:modified xsi:type="dcterms:W3CDTF">2022-03-18T01:22:48Z</dcterms:modified>
</cp:coreProperties>
</file>